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4150" y="1520826"/>
            <a:ext cx="4927600" cy="2671763"/>
          </a:xfrm>
          <a:effectLst>
            <a:outerShdw blurRad="50800" dist="38100" sx="96000" sy="96000" algn="l" rotWithShape="0">
              <a:prstClr val="black">
                <a:alpha val="97000"/>
              </a:prstClr>
            </a:outerShdw>
          </a:effectLst>
        </p:spPr>
        <p:txBody>
          <a:bodyPr anchor="b"/>
          <a:lstStyle>
            <a:lvl1pPr algn="ctr">
              <a:defRPr sz="6000" b="1" cap="none" spc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53000"/>
                    </a:schemeClr>
                  </a:glow>
                  <a:outerShdw dist="22860" dir="16080000" sx="101000" sy="101000" algn="tl" rotWithShape="0">
                    <a:schemeClr val="tx1">
                      <a:alpha val="68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3735" y="5065714"/>
            <a:ext cx="5829300" cy="1655762"/>
          </a:xfrm>
        </p:spPr>
        <p:txBody>
          <a:bodyPr/>
          <a:lstStyle>
            <a:lvl1pPr marL="0" indent="0" algn="ctr">
              <a:buNone/>
              <a:defRPr sz="24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27000">
                    <a:schemeClr val="bg1">
                      <a:alpha val="24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2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1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0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0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1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2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0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8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7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8EA2-E1B3-40CF-99DC-020312789E9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3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irpps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3052" y="1197735"/>
            <a:ext cx="5225514" cy="3078052"/>
          </a:xfrm>
        </p:spPr>
        <p:txBody>
          <a:bodyPr>
            <a:noAutofit/>
          </a:bodyPr>
          <a:lstStyle/>
          <a:p>
            <a:r>
              <a:rPr lang="ru-RU" sz="40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ПОСВЯЩАЕТСЯ ЗАЩИТНИКАМ ОТЕЧЕСТВА </a:t>
            </a:r>
            <a:r>
              <a:rPr lang="ru-RU" sz="6600" dirty="0">
                <a:effectLst/>
              </a:rPr>
              <a:t/>
            </a:r>
            <a:br>
              <a:rPr lang="ru-RU" sz="6600" dirty="0">
                <a:effectLst/>
              </a:rPr>
            </a:br>
            <a:endParaRPr lang="en-US" sz="6600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94562" y="6352090"/>
            <a:ext cx="2380980" cy="3706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Narrow" panose="020B0606020202030204" pitchFamily="34" charset="0"/>
                <a:hlinkClick r:id="rId2"/>
              </a:rPr>
              <a:t>Mirpps.ru</a:t>
            </a:r>
            <a:endParaRPr lang="en-US" dirty="0">
              <a:latin typeface="Arial Narrow" panose="020B0606020202030204" pitchFamily="34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1532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749" y="991674"/>
            <a:ext cx="4971245" cy="534473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Бирюков Владимир Павлович, рядовой. Родился 10 июля 1912 года в станице </a:t>
            </a:r>
            <a:r>
              <a:rPr lang="ru-RU" sz="2400" dirty="0" err="1"/>
              <a:t>Новолабинской</a:t>
            </a:r>
            <a:r>
              <a:rPr lang="ru-RU" sz="2400" dirty="0"/>
              <a:t>. На фронт призван в июне 1941 года Усть-Лабинском РВК. </a:t>
            </a:r>
            <a:r>
              <a:rPr lang="ru-RU" sz="2400" dirty="0" smtClean="0"/>
              <a:t> Был в плену 4 года. Награждён </a:t>
            </a:r>
            <a:r>
              <a:rPr lang="ru-RU" sz="2400" dirty="0"/>
              <a:t>орденом отечественной войны 2 степени медалью «За победу над Германией в Великой Отечественной войне 1941-1945 </a:t>
            </a:r>
            <a:r>
              <a:rPr lang="ru-RU" sz="2400" dirty="0" err="1"/>
              <a:t>гг</a:t>
            </a:r>
            <a:r>
              <a:rPr lang="ru-RU" sz="2400" dirty="0"/>
              <a:t>»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0" y="1580681"/>
            <a:ext cx="2574554" cy="3751173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5551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3867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Медали за 20,30,40,50,60 и 70 лет вооружённых сил СССР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t="224" r="9299" b="-1243"/>
          <a:stretch/>
        </p:blipFill>
        <p:spPr>
          <a:xfrm>
            <a:off x="1128511" y="1403799"/>
            <a:ext cx="6886977" cy="4443210"/>
          </a:xfr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86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Владимир Павлович со своими родными и близкими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8" y="1690689"/>
            <a:ext cx="5254580" cy="4486274"/>
          </a:xfrm>
        </p:spPr>
      </p:pic>
    </p:spTree>
    <p:extLst>
      <p:ext uri="{BB962C8B-B14F-4D97-AF65-F5344CB8AC3E}">
        <p14:creationId xmlns:p14="http://schemas.microsoft.com/office/powerpoint/2010/main" val="39812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498" y="36512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Биография из </a:t>
            </a:r>
            <a:r>
              <a:rPr lang="ru-RU" dirty="0" smtClean="0"/>
              <a:t>сборника «Книга </a:t>
            </a:r>
            <a:r>
              <a:rPr lang="ru-RU" dirty="0" smtClean="0"/>
              <a:t>памяти»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"/>
          <a:stretch/>
        </p:blipFill>
        <p:spPr>
          <a:xfrm>
            <a:off x="746975" y="1825624"/>
            <a:ext cx="3335627" cy="458805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5624"/>
            <a:ext cx="3296991" cy="4446387"/>
          </a:xfrm>
        </p:spPr>
      </p:pic>
    </p:spTree>
    <p:extLst>
      <p:ext uri="{BB962C8B-B14F-4D97-AF65-F5344CB8AC3E}">
        <p14:creationId xmlns:p14="http://schemas.microsoft.com/office/powerpoint/2010/main" val="30588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45465"/>
            <a:ext cx="7886700" cy="35416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Материал </a:t>
            </a:r>
            <a:r>
              <a:rPr lang="ru-RU" b="1" dirty="0" smtClean="0"/>
              <a:t>о </a:t>
            </a:r>
            <a:r>
              <a:rPr lang="ru-RU" dirty="0" smtClean="0"/>
              <a:t>Бирюкове Владимире Павловиче</a:t>
            </a:r>
            <a:r>
              <a:rPr lang="ru-RU" b="1" dirty="0" smtClean="0"/>
              <a:t> </a:t>
            </a:r>
            <a:r>
              <a:rPr lang="ru-RU" b="1" dirty="0"/>
              <a:t>из семейного архива, </a:t>
            </a:r>
            <a:r>
              <a:rPr lang="ru-RU" b="1" dirty="0" smtClean="0"/>
              <a:t>собрала </a:t>
            </a:r>
            <a:r>
              <a:rPr lang="ru-RU" b="1" dirty="0"/>
              <a:t>его </a:t>
            </a:r>
            <a:r>
              <a:rPr lang="ru-RU" b="1" dirty="0" smtClean="0"/>
              <a:t>праправнучка Алымова Виолетта.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92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Arial Narrow</vt:lpstr>
      <vt:lpstr>Office Theme</vt:lpstr>
      <vt:lpstr>ПОСВЯЩАЕТСЯ ЗАЩИТНИКАМ ОТЕЧЕСТВА  </vt:lpstr>
      <vt:lpstr>Бирюков Владимир Павлович, рядовой. Родился 10 июля 1912 года в станице Новолабинской. На фронт призван в июне 1941 года Усть-Лабинском РВК.  Был в плену 4 года. Награждён орденом отечественной войны 2 степени медалью «За победу над Германией в Великой Отечественной войне 1941-1945 гг» </vt:lpstr>
      <vt:lpstr>Медали за 20,30,40,50,60 и 70 лет вооружённых сил СССР</vt:lpstr>
      <vt:lpstr>Владимир Павлович со своими родными и близкими</vt:lpstr>
      <vt:lpstr>Биография из сборника «Книга памяти»</vt:lpstr>
      <vt:lpstr>Материал о Бирюкове Владимире Павловиче из семейного архива, собрала его праправнучка Алымова Виолетта.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pptforschool.ru</dc:creator>
  <cp:lastModifiedBy>Pradmure</cp:lastModifiedBy>
  <cp:revision>15</cp:revision>
  <dcterms:created xsi:type="dcterms:W3CDTF">2018-04-28T16:26:06Z</dcterms:created>
  <dcterms:modified xsi:type="dcterms:W3CDTF">2020-04-24T08:23:02Z</dcterms:modified>
</cp:coreProperties>
</file>